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0" d="100"/>
          <a:sy n="20" d="100"/>
        </p:scale>
        <p:origin x="-83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пожар\0_558a_80fd2565_X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8" y="1428736"/>
            <a:ext cx="8072495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Огонь ошибок не прощает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пожар\323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71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пожар\0_558a_80fd2565_X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Documents and Settings\Администратор\Рабочий стол\пожар\Orion-ORI-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3" y="0"/>
            <a:ext cx="67865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пожар\0_558a_80fd2565_X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Documents and Settings\Администратор\Рабочий стол\пожар\v02_06_1200_17062009.jpg"/>
          <p:cNvPicPr>
            <a:picLocks noChangeAspect="1" noChangeArrowheads="1"/>
          </p:cNvPicPr>
          <p:nvPr/>
        </p:nvPicPr>
        <p:blipFill>
          <a:blip r:embed="rId3"/>
          <a:srcRect l="3797" r="6329" b="3835"/>
          <a:stretch>
            <a:fillRect/>
          </a:stretch>
        </p:blipFill>
        <p:spPr bwMode="auto">
          <a:xfrm>
            <a:off x="1928794" y="0"/>
            <a:ext cx="50720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пожар\0_558a_80fd2565_X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Documents and Settings\Администратор\Рабочий стол\пожар\v02_04_1200_17062009.jpg"/>
          <p:cNvPicPr>
            <a:picLocks noChangeAspect="1" noChangeArrowheads="1"/>
          </p:cNvPicPr>
          <p:nvPr/>
        </p:nvPicPr>
        <p:blipFill>
          <a:blip r:embed="rId3"/>
          <a:srcRect r="4910"/>
          <a:stretch>
            <a:fillRect/>
          </a:stretch>
        </p:blipFill>
        <p:spPr bwMode="auto">
          <a:xfrm>
            <a:off x="1857356" y="1"/>
            <a:ext cx="50720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пожар\0_558a_80fd2565_X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Documents and Settings\Администратор\Рабочий стол\пожар\v02_02_1200_17062009.jpg"/>
          <p:cNvPicPr>
            <a:picLocks noChangeAspect="1" noChangeArrowheads="1"/>
          </p:cNvPicPr>
          <p:nvPr/>
        </p:nvPicPr>
        <p:blipFill>
          <a:blip r:embed="rId3"/>
          <a:srcRect l="4032" r="4570"/>
          <a:stretch>
            <a:fillRect/>
          </a:stretch>
        </p:blipFill>
        <p:spPr bwMode="auto">
          <a:xfrm>
            <a:off x="2000232" y="0"/>
            <a:ext cx="4857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пожар\0_558a_80fd2565_X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Documents and Settings\Администратор\Рабочий стол\пожар\v02_11_1200_17062009.jpg"/>
          <p:cNvPicPr>
            <a:picLocks noChangeAspect="1" noChangeArrowheads="1"/>
          </p:cNvPicPr>
          <p:nvPr/>
        </p:nvPicPr>
        <p:blipFill>
          <a:blip r:embed="rId3"/>
          <a:srcRect r="4602"/>
          <a:stretch>
            <a:fillRect/>
          </a:stretch>
        </p:blipFill>
        <p:spPr bwMode="auto">
          <a:xfrm>
            <a:off x="1643042" y="0"/>
            <a:ext cx="54292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пожар\0_558a_80fd2565_X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Documents and Settings\Администратор\Рабочий стол\пожар\v02_05_1200_17062009.jpg"/>
          <p:cNvPicPr>
            <a:picLocks noChangeAspect="1" noChangeArrowheads="1"/>
          </p:cNvPicPr>
          <p:nvPr/>
        </p:nvPicPr>
        <p:blipFill>
          <a:blip r:embed="rId3"/>
          <a:srcRect r="4330"/>
          <a:stretch>
            <a:fillRect/>
          </a:stretch>
        </p:blipFill>
        <p:spPr bwMode="auto">
          <a:xfrm>
            <a:off x="1571604" y="-205954"/>
            <a:ext cx="5786478" cy="706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пожар\0_558a_80fd2565_X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642918"/>
            <a:ext cx="5429288" cy="39395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25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 descr="C:\Documents and Settings\Администратор\Рабочий стол\пожар\12453613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00512"/>
            <a:ext cx="2857488" cy="285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пожар\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пожар\0_558a_80fd2565_X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пожар\645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3643307" cy="3487285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пожар\873054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0" y="2"/>
            <a:ext cx="4143372" cy="3268265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пожар\_origin_Spelejamies-ar-uguni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9" y="4000480"/>
            <a:ext cx="4214811" cy="2857520"/>
          </a:xfrm>
          <a:prstGeom prst="rect">
            <a:avLst/>
          </a:prstGeom>
          <a:noFill/>
        </p:spPr>
      </p:pic>
      <p:pic>
        <p:nvPicPr>
          <p:cNvPr id="3077" name="Picture 5" descr="C:\Documents and Settings\Администратор\Рабочий стол\пожар\d88e24f180432e31689be1ed0a8ddafc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857628"/>
            <a:ext cx="3906427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пожар\0_558a_80fd2565_X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Администратор\Рабочий стол\пожар\36557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6" y="0"/>
            <a:ext cx="62390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Администратор\Рабочий стол\пожар\gazel__pozharnaya_mashina-sza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0"/>
            <a:ext cx="11430000" cy="7267576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Рабочий стол\пожар\pozhma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57485" y="0"/>
            <a:ext cx="11501487" cy="736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пожар\f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пожар\show_thumbinail_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0" y="-71438"/>
            <a:ext cx="9334500" cy="700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пожар\spic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Рабочий стол\пожар\IMG_0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пожар\cddadb793dfe25f05a.jpg"/>
          <p:cNvPicPr>
            <a:picLocks noChangeAspect="1" noChangeArrowheads="1"/>
          </p:cNvPicPr>
          <p:nvPr/>
        </p:nvPicPr>
        <p:blipFill>
          <a:blip r:embed="rId2"/>
          <a:srcRect l="5000" r="20000"/>
          <a:stretch>
            <a:fillRect/>
          </a:stretch>
        </p:blipFill>
        <p:spPr bwMode="auto">
          <a:xfrm>
            <a:off x="2" y="0"/>
            <a:ext cx="91440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</Words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2010-05-05T12:31:42Z</dcterms:modified>
</cp:coreProperties>
</file>